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529" r:id="rId8"/>
    <p:sldMasterId id="2147484634" r:id="rId9"/>
  </p:sldMasterIdLst>
  <p:notesMasterIdLst>
    <p:notesMasterId r:id="rId18"/>
  </p:notesMasterIdLst>
  <p:sldIdLst>
    <p:sldId id="267" r:id="rId10"/>
    <p:sldId id="269" r:id="rId11"/>
    <p:sldId id="264" r:id="rId12"/>
    <p:sldId id="266" r:id="rId13"/>
    <p:sldId id="268" r:id="rId14"/>
    <p:sldId id="402" r:id="rId15"/>
    <p:sldId id="263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01.54 and 02.07 so translators may copy from one to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2E22B-C019-C042-AAB6-E76B1AFBC2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01.49 and 02.03 so translators may copy from one to the other except that</a:t>
            </a:r>
            <a:r>
              <a:rPr lang="en-US" baseline="0" dirty="0"/>
              <a:t> 02.03 expands the 01.49 slide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F9BC06-8008-AD41-995E-1D665A4D4F07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01.50 and 02.04 so translators may copy from one to the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97ED3-4F82-D24A-B0A8-23F80BE9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4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F39-0931-C148-95BB-241D6C5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1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002A-A630-C145-BCA3-AB0224FF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54BE-B9FA-DE47-B1A9-26B5A1B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B27-76F4-BF43-99FA-B53A41A0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8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8312-57F2-6140-B937-6BFECD4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7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6BBB-2133-FA45-9FC7-69007749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1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7855-5276-8241-9BE4-CCBAA573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5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CF2A-DA22-8446-9338-3B68C99E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1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B2E8-0332-8449-A793-748C7698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4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6213-C0DA-584A-A6B9-8B1D8655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0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5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6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0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9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1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6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3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A0F2-21E4-4144-82B3-B5C57A8A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429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D040-C79A-E648-B2E9-BA4DE0A1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07015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973E-6FE7-4945-BB18-27A7E0F1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9873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59AC-89AC-9B4D-ADC5-557FD8AAF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9163"/>
      </p:ext>
    </p:extLst>
  </p:cSld>
  <p:clrMapOvr>
    <a:masterClrMapping/>
  </p:clrMapOvr>
  <p:transition spd="med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FC40-5DB2-1142-A118-319D6617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7792"/>
      </p:ext>
    </p:extLst>
  </p:cSld>
  <p:clrMapOvr>
    <a:masterClrMapping/>
  </p:clrMapOvr>
  <p:transition spd="med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C4D8-3033-5540-9D3C-579245A30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9685"/>
      </p:ext>
    </p:extLst>
  </p:cSld>
  <p:clrMapOvr>
    <a:masterClrMapping/>
  </p:clrMapOvr>
  <p:transition spd="med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990E-5C00-D54F-945E-B25E0D38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3230"/>
      </p:ext>
    </p:extLst>
  </p:cSld>
  <p:clrMapOvr>
    <a:masterClrMapping/>
  </p:clrMapOvr>
  <p:transition spd="med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0278-D0CD-454E-AD6C-29BB2AD1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2663"/>
      </p:ext>
    </p:extLst>
  </p:cSld>
  <p:clrMapOvr>
    <a:masterClrMapping/>
  </p:clrMapOvr>
  <p:transition spd="med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358B-D38C-A540-9A4F-4572E83B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6905"/>
      </p:ext>
    </p:extLst>
  </p:cSld>
  <p:clrMapOvr>
    <a:masterClrMapping/>
  </p:clrMapOvr>
  <p:transition spd="med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0C91-0E30-B74A-A0FD-325CEF68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0957"/>
      </p:ext>
    </p:extLst>
  </p:cSld>
  <p:clrMapOvr>
    <a:masterClrMapping/>
  </p:clrMapOvr>
  <p:transition spd="med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508-5D78-4042-9914-45FED6A1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0614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82C30C61-B213-354A-8A02-71C1A29A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E9E908B-0DF6-9348-8635-7CEFD8D7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it-IT" sz="4800" b="1" dirty="0">
                <a:latin typeface="Arial"/>
                <a:cs typeface="Arial"/>
              </a:rPr>
              <a:t>Nde tiubo jai ganiu nagu Lamchap din ra lo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effectLst>
                  <a:outerShdw dist="76200" dir="2700000" algn="tl" rotWithShape="0">
                    <a:srgbClr val="000000"/>
                  </a:outerShdw>
                </a:effectLst>
              </a:rPr>
              <a:t>Chalad</a:t>
            </a:r>
            <a:r>
              <a:rPr lang="en-US" b="1" dirty="0">
                <a:effectLst>
                  <a:outerShdw dist="762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effectLst>
                  <a:outerShdw dist="76200" dir="2700000" algn="tl" rotWithShape="0">
                    <a:srgbClr val="000000"/>
                  </a:outerShdw>
                </a:effectLst>
              </a:rPr>
              <a:t>Padon</a:t>
            </a:r>
            <a:r>
              <a:rPr lang="en-US" b="1" dirty="0">
                <a:effectLst>
                  <a:outerShdw dist="762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effectLst>
                  <a:outerShdw dist="76200" dir="2700000" algn="tl" rotWithShape="0">
                    <a:srgbClr val="000000"/>
                  </a:outerShdw>
                </a:effectLst>
              </a:rPr>
              <a:t>thiu</a:t>
            </a:r>
            <a:r>
              <a:rPr lang="en-US" b="1" dirty="0">
                <a:effectLst>
                  <a:outerShdw dist="762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effectLst>
                  <a:outerShdw dist="76200" dir="2700000" algn="tl" rotWithShape="0">
                    <a:srgbClr val="000000"/>
                  </a:outerShdw>
                </a:effectLst>
              </a:rPr>
              <a:t>khang</a:t>
            </a:r>
            <a:r>
              <a:rPr lang="en-US" b="1" dirty="0">
                <a:effectLst>
                  <a:outerShdw dist="762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effectLst>
                  <a:outerShdw dist="76200" dir="2700000" algn="tl" rotWithShape="0">
                    <a:srgbClr val="000000"/>
                  </a:outerShdw>
                </a:effectLst>
              </a:rPr>
              <a:t>bo</a:t>
            </a:r>
            <a:endParaRPr lang="en-US" b="1" dirty="0">
              <a:effectLst>
                <a:outerShdw dist="762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92085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Pisikhairaibo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 min.)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Nang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gu</a:t>
            </a: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lamchap</a:t>
            </a: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(2-3 min.)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Maitu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hiambo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ladkeng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(2 min.)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Chamlen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ganiu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Tacham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(15 min.)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Chara cham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ganiu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Tacham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(15 min.)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58" y="557213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2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Nde</a:t>
            </a:r>
            <a:r>
              <a:rPr lang="en-US" sz="32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leng</a:t>
            </a:r>
            <a:r>
              <a:rPr lang="en-US" sz="32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nagu</a:t>
            </a:r>
            <a:r>
              <a:rPr lang="en-US" sz="32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Lamchap</a:t>
            </a:r>
            <a:r>
              <a:rPr lang="en-US" sz="32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din </a:t>
            </a:r>
            <a:r>
              <a:rPr lang="en-US" sz="32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madu</a:t>
            </a:r>
            <a:r>
              <a:rPr lang="en-US" sz="32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ralo</a:t>
            </a:r>
            <a:r>
              <a:rPr lang="en-US" sz="32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?</a:t>
            </a:r>
            <a:endParaRPr lang="en-US" sz="3200" dirty="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3"/>
            <a:ext cx="9047162" cy="48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n-US" sz="4800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.  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Nang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nalam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gara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chiula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je din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lubui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-e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Nang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niu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kamsibo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-e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Nang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niu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silubo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se din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khaira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leng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wibo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wan-e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Mainiu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nang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racham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nking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bo</a:t>
            </a:r>
            <a:r>
              <a:rPr lang="en-US" b="1" dirty="0">
                <a:solidFill>
                  <a:srgbClr val="000000"/>
                </a:solidFill>
              </a:rPr>
              <a:t>-e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</a:rPr>
              <a:t>Tingwang</a:t>
            </a:r>
            <a:r>
              <a:rPr lang="en-US" b="1" dirty="0">
                <a:solidFill>
                  <a:srgbClr val="000000"/>
                </a:solidFill>
              </a:rPr>
              <a:t> lam </a:t>
            </a:r>
            <a:r>
              <a:rPr lang="en-US" b="1" dirty="0" err="1">
                <a:solidFill>
                  <a:srgbClr val="000000"/>
                </a:solidFill>
              </a:rPr>
              <a:t>ga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sisan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lura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natu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nkha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khai</a:t>
            </a:r>
            <a:endParaRPr lang="en-US" b="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</a:rPr>
              <a:t>Tingwang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niu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tien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khaibo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ngou</a:t>
            </a:r>
            <a:r>
              <a:rPr lang="en-US" b="1" dirty="0">
                <a:solidFill>
                  <a:srgbClr val="000000"/>
                </a:solidFill>
              </a:rPr>
              <a:t> ra </a:t>
            </a:r>
            <a:r>
              <a:rPr lang="en-US" b="1" dirty="0" err="1">
                <a:solidFill>
                  <a:srgbClr val="000000"/>
                </a:solidFill>
              </a:rPr>
              <a:t>natu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nkha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khai</a:t>
            </a:r>
            <a:endParaRPr lang="en-US" b="1" dirty="0">
              <a:solidFill>
                <a:srgbClr val="000000"/>
              </a:solidFill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Kawicham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dinron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leng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pawan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kawi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latin typeface="Century Gothic" charset="0"/>
                <a:ea typeface="Osaka" charset="0"/>
                <a:cs typeface="Osaka" charset="0"/>
              </a:rPr>
              <a:t>Maitu</a:t>
            </a:r>
            <a:r>
              <a:rPr lang="en-US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latin typeface="Century Gothic" charset="0"/>
                <a:ea typeface="Osaka" charset="0"/>
                <a:cs typeface="Osaka" charset="0"/>
              </a:rPr>
              <a:t>nkha</a:t>
            </a:r>
            <a:r>
              <a:rPr lang="en-US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latin typeface="Century Gothic" charset="0"/>
                <a:ea typeface="Osaka" charset="0"/>
                <a:cs typeface="Osaka" charset="0"/>
              </a:rPr>
              <a:t>khai</a:t>
            </a:r>
            <a:r>
              <a:rPr lang="en-US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latin typeface="Century Gothic" charset="0"/>
                <a:ea typeface="Osaka" charset="0"/>
                <a:cs typeface="Osaka" charset="0"/>
              </a:rPr>
              <a:t>jiu</a:t>
            </a:r>
            <a:r>
              <a:rPr lang="en-US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latin typeface="Century Gothic" charset="0"/>
                <a:ea typeface="Osaka" charset="0"/>
                <a:cs typeface="Osaka" charset="0"/>
              </a:rPr>
              <a:t>natu</a:t>
            </a:r>
            <a:r>
              <a:rPr lang="en-US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latin typeface="Century Gothic" charset="0"/>
                <a:ea typeface="Osaka" charset="0"/>
                <a:cs typeface="Osaka" charset="0"/>
              </a:rPr>
              <a:t>majang</a:t>
            </a:r>
            <a:r>
              <a:rPr lang="en-US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latin typeface="Century Gothic" charset="0"/>
                <a:ea typeface="Osaka" charset="0"/>
                <a:cs typeface="Osaka" charset="0"/>
              </a:rPr>
              <a:t>chaka</a:t>
            </a:r>
            <a:endParaRPr lang="en-US" b="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</a:rPr>
              <a:t>Mainiu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naracham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kam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mou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ngam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lak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ge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 err="1">
                <a:latin typeface="Arial" charset="0"/>
                <a:cs typeface="Arial" charset="0"/>
              </a:rPr>
              <a:t>Lamchap</a:t>
            </a:r>
            <a:r>
              <a:rPr lang="en-US" sz="4000" b="1" dirty="0"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atin typeface="Arial" charset="0"/>
                <a:cs typeface="Arial" charset="0"/>
              </a:rPr>
              <a:t>dinpatbo</a:t>
            </a:r>
            <a:r>
              <a:rPr lang="en-US" sz="4000" b="1" dirty="0"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atin typeface="Arial" charset="0"/>
                <a:cs typeface="Arial" charset="0"/>
              </a:rPr>
              <a:t>gu</a:t>
            </a:r>
            <a:r>
              <a:rPr lang="en-US" sz="4000" b="1" dirty="0"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atin typeface="Arial" charset="0"/>
                <a:cs typeface="Arial" charset="0"/>
              </a:rPr>
              <a:t>pasou</a:t>
            </a:r>
            <a:r>
              <a:rPr lang="en-US" sz="4000" b="1" dirty="0">
                <a:latin typeface="Arial" charset="0"/>
                <a:cs typeface="Arial" charset="0"/>
              </a:rPr>
              <a:t> 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323439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Lungli-Makhabo</a:t>
            </a:r>
            <a:r>
              <a:rPr lang="en-U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ting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Nang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makum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Nangam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Mating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matad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1323439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 dirty="0" err="1">
                <a:solidFill>
                  <a:srgbClr val="000000"/>
                </a:solidFill>
              </a:rPr>
              <a:t>Lungliwangbo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Tienrang</a:t>
            </a:r>
            <a:r>
              <a:rPr lang="en-US" sz="2000" b="1" dirty="0">
                <a:solidFill>
                  <a:srgbClr val="000000"/>
                </a:solidFill>
              </a:rPr>
              <a:t> dung </a:t>
            </a:r>
            <a:r>
              <a:rPr lang="en-US" sz="2000" b="1" dirty="0" err="1">
                <a:solidFill>
                  <a:srgbClr val="000000"/>
                </a:solidFill>
              </a:rPr>
              <a:t>pisikhailo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Nang </a:t>
            </a:r>
            <a:r>
              <a:rPr lang="en-US" sz="2000" b="1" dirty="0" err="1">
                <a:solidFill>
                  <a:srgbClr val="000000"/>
                </a:solidFill>
              </a:rPr>
              <a:t>niu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malumbo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Mating </a:t>
            </a:r>
            <a:r>
              <a:rPr lang="en-US" sz="2000" b="1" dirty="0" err="1">
                <a:solidFill>
                  <a:srgbClr val="000000"/>
                </a:solidFill>
              </a:rPr>
              <a:t>matad</a:t>
            </a:r>
            <a:r>
              <a:rPr lang="en-US" sz="2000" b="1" dirty="0">
                <a:solidFill>
                  <a:srgbClr val="000000"/>
                </a:solidFill>
              </a:rPr>
              <a:t> silo!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289300" cy="1323439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Lungli-Wanglubo</a:t>
            </a:r>
            <a:r>
              <a:rPr lang="en-U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Nang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makum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Masan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jiu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kalipatmibo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Mating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matad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40200" y="4784725"/>
            <a:ext cx="477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Tacham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gu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pakeng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se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kalimak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tajut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jiu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din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bo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16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>
                <a:latin typeface="Arial" charset="0"/>
                <a:cs typeface="Arial" charset="0"/>
              </a:rPr>
              <a:t>Agu</a:t>
            </a:r>
            <a:r>
              <a:rPr lang="en-US" sz="5400" b="1" dirty="0"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atin typeface="Arial" charset="0"/>
                <a:cs typeface="Arial" charset="0"/>
              </a:rPr>
              <a:t>Lamchap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323439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Lungli-Makhabo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ting: 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Kawibo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ngamkam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Rutmakbo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Chalung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siambo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743200"/>
            <a:ext cx="3706812" cy="1323439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 dirty="0" err="1">
                <a:solidFill>
                  <a:srgbClr val="000000"/>
                </a:solidFill>
              </a:rPr>
              <a:t>Lungliwangbo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Chabonmai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aruangbo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Jesu </a:t>
            </a:r>
            <a:r>
              <a:rPr lang="en-US" sz="2000" b="1" dirty="0" err="1">
                <a:solidFill>
                  <a:srgbClr val="000000"/>
                </a:solidFill>
              </a:rPr>
              <a:t>hai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Tingwang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kalen</a:t>
            </a:r>
            <a:r>
              <a:rPr lang="en-US" sz="2000" b="1" dirty="0">
                <a:solidFill>
                  <a:srgbClr val="000000"/>
                </a:solidFill>
              </a:rPr>
              <a:t> ye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“ Eh ‘ </a:t>
            </a:r>
            <a:r>
              <a:rPr lang="en-US" sz="2000" b="1" dirty="0" err="1">
                <a:solidFill>
                  <a:srgbClr val="000000"/>
                </a:solidFill>
              </a:rPr>
              <a:t>patoung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dou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tamine</a:t>
            </a:r>
            <a:r>
              <a:rPr lang="en-US" sz="2000" b="1" dirty="0">
                <a:solidFill>
                  <a:srgbClr val="000000"/>
                </a:solidFill>
              </a:rPr>
              <a:t>'"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3289300" cy="1323439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Lungli</a:t>
            </a:r>
            <a:r>
              <a:rPr lang="en-U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-Wang </a:t>
            </a:r>
            <a:r>
              <a:rPr lang="en-US" sz="2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lubo</a:t>
            </a:r>
            <a:r>
              <a:rPr lang="en-U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Agi-manaibo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Katah-kanang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habo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Maitu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lungsa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sibo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1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4784725"/>
            <a:ext cx="4848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Khai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nsam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khai</a:t>
            </a:r>
            <a:endParaRPr lang="en-US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katah-kanangbo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keng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br>
              <a:rPr lang="en-US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se din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tajut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lo!</a:t>
            </a:r>
            <a:endParaRPr lang="en-US" sz="4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</a:rPr>
              <a:t>19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Title 1"/>
          <p:cNvSpPr>
            <a:spLocks noGrp="1"/>
          </p:cNvSpPr>
          <p:nvPr>
            <p:ph type="title"/>
          </p:nvPr>
        </p:nvSpPr>
        <p:spPr>
          <a:xfrm>
            <a:off x="-42863" y="0"/>
            <a:ext cx="7089776" cy="2447925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Testimony Grade Sheet</a:t>
            </a:r>
          </a:p>
        </p:txBody>
      </p:sp>
      <p:pic>
        <p:nvPicPr>
          <p:cNvPr id="432130" name="Picture 3" descr="Testimony Grade Sheet p.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32813" y="44450"/>
            <a:ext cx="531812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3928" y="1052736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7" name="Rounded Rectangular Callout 6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3620"/>
                <a:gd name="adj2" fmla="val 8382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/>
                <a:t>Pisikhairaibo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23928" y="2003242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0" name="Rounded Rectangular Callout 9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5209"/>
                <a:gd name="adj2" fmla="val 49220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/>
                <a:t>Lungli-Makha</a:t>
              </a:r>
              <a:r>
                <a:rPr lang="en-US" sz="3200" b="1" dirty="0"/>
                <a:t> </a:t>
              </a:r>
              <a:r>
                <a:rPr lang="en-US" sz="3200" b="1" dirty="0" err="1"/>
                <a:t>bo</a:t>
              </a:r>
              <a:r>
                <a:rPr lang="en-US" sz="3200" b="1" dirty="0"/>
                <a:t> ting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3928" y="2953748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3" name="Rounded Rectangular Callout 12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7905"/>
                <a:gd name="adj2" fmla="val 15056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/>
                <a:t>Lungliwangbo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3928" y="3904254"/>
            <a:ext cx="5220072" cy="864096"/>
            <a:chOff x="4427984" y="2852936"/>
            <a:chExt cx="4572000" cy="864096"/>
          </a:xfrm>
          <a:solidFill>
            <a:srgbClr val="000090"/>
          </a:solidFill>
        </p:grpSpPr>
        <p:sp>
          <p:nvSpPr>
            <p:cNvPr id="16" name="Rounded Rectangular Callout 15"/>
            <p:cNvSpPr/>
            <p:nvPr/>
          </p:nvSpPr>
          <p:spPr bwMode="auto">
            <a:xfrm>
              <a:off x="4427984" y="2852936"/>
              <a:ext cx="4536504" cy="864096"/>
            </a:xfrm>
            <a:prstGeom prst="wedgeRoundRectCallout">
              <a:avLst>
                <a:gd name="adj1" fmla="val -101350"/>
                <a:gd name="adj2" fmla="val -23508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4427984" y="2924944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/>
                <a:t>Lungli-Wanglubo</a:t>
              </a:r>
              <a:r>
                <a:rPr lang="en-US" sz="3200" b="1" dirty="0"/>
                <a:t> </a:t>
              </a:r>
              <a:r>
                <a:rPr lang="en-US" sz="3200" b="1" dirty="0" err="1"/>
                <a:t>sai</a:t>
              </a:r>
              <a:r>
                <a:rPr lang="en-US" sz="3200" b="1" dirty="0"/>
                <a:t>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23928" y="5805264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22" name="Rounded Rectangular Callout 21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7713"/>
                <a:gd name="adj2" fmla="val -16279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/>
                <a:t>Tap-</a:t>
              </a:r>
              <a:r>
                <a:rPr lang="en-US" sz="3200" b="1" dirty="0" err="1"/>
                <a:t>tapbo</a:t>
              </a:r>
              <a:r>
                <a:rPr lang="en-US" sz="3200" b="1" dirty="0"/>
                <a:t> </a:t>
              </a:r>
              <a:r>
                <a:rPr lang="en-US" sz="3200" b="1" dirty="0" err="1"/>
                <a:t>cham</a:t>
              </a:r>
              <a:r>
                <a:rPr lang="en-US" sz="3200" b="1" dirty="0"/>
                <a:t> dung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3928" y="4854760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9" name="Rounded Rectangular Callout 18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4305"/>
                <a:gd name="adj2" fmla="val -79373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/>
                <a:t>Kaloi</a:t>
              </a:r>
              <a:r>
                <a:rPr lang="en-US" sz="3200" b="1" dirty="0"/>
                <a:t> </a:t>
              </a:r>
              <a:r>
                <a:rPr lang="en-US" sz="3200" b="1" dirty="0" err="1"/>
                <a:t>bo</a:t>
              </a:r>
              <a:r>
                <a:rPr lang="en-US" sz="3200" b="1" dirty="0"/>
                <a:t> lad bam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7272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Kawicham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paoron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Kawicham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paoron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bo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pathak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pajai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link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Paman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thiu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mak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jiu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haise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ngou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ne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2490</TotalTime>
  <Words>354</Words>
  <Application>Microsoft Macintosh PowerPoint</Application>
  <PresentationFormat>On-screen Show (4:3)</PresentationFormat>
  <Paragraphs>76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Century Gothic</vt:lpstr>
      <vt:lpstr>Monotype Sorts</vt:lpstr>
      <vt:lpstr>Times New Roman</vt:lpstr>
      <vt:lpstr>Wingdings</vt:lpstr>
      <vt:lpstr>1_Default Design</vt:lpstr>
      <vt:lpstr>Blue Horizon</vt:lpstr>
      <vt:lpstr>Candybar</vt:lpstr>
      <vt:lpstr>Circuit</vt:lpstr>
      <vt:lpstr>Beach</vt:lpstr>
      <vt:lpstr>Calm</vt:lpstr>
      <vt:lpstr>1_Candybar</vt:lpstr>
      <vt:lpstr>Default Design</vt:lpstr>
      <vt:lpstr>2_Default Design</vt:lpstr>
      <vt:lpstr>Nde tiubo jai ganiu nagu Lamchap din ra lo</vt:lpstr>
      <vt:lpstr>Chalad Padon thiu khang bo</vt:lpstr>
      <vt:lpstr>Nde leng nagu Lamchap din madu ralo?</vt:lpstr>
      <vt:lpstr>Lamchap dinpatbo gu pasou </vt:lpstr>
      <vt:lpstr>Agu Lamchap</vt:lpstr>
      <vt:lpstr>Testimony Grade Sheet</vt:lpstr>
      <vt:lpstr>Black</vt:lpstr>
      <vt:lpstr>Kawicham paoron (Kawicham paoron bo pathak pajai)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83</cp:revision>
  <dcterms:created xsi:type="dcterms:W3CDTF">2005-08-07T02:41:35Z</dcterms:created>
  <dcterms:modified xsi:type="dcterms:W3CDTF">2021-03-21T08:54:50Z</dcterms:modified>
</cp:coreProperties>
</file>